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735763" cy="9866313"/>
  <p:embeddedFontLst>
    <p:embeddedFont>
      <p:font typeface="Arial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78" d="100"/>
          <a:sy n="178" d="100"/>
        </p:scale>
        <p:origin x="462" y="-6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381000" y="2692403"/>
            <a:ext cx="3286125" cy="19050"/>
            <a:chOff x="0" y="0"/>
            <a:chExt cx="3286125" cy="190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86125" cy="19050"/>
            </a:xfrm>
            <a:custGeom>
              <a:avLst/>
              <a:gdLst/>
              <a:ahLst/>
              <a:cxnLst/>
              <a:rect l="l" t="t" r="r" b="b"/>
              <a:pathLst>
                <a:path w="3286125" h="19050">
                  <a:moveTo>
                    <a:pt x="0" y="0"/>
                  </a:moveTo>
                  <a:lnTo>
                    <a:pt x="3286125" y="0"/>
                  </a:lnTo>
                  <a:lnTo>
                    <a:pt x="328612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28600" y="8932545"/>
            <a:ext cx="7124700" cy="896617"/>
            <a:chOff x="0" y="0"/>
            <a:chExt cx="7124700" cy="89662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124700" cy="896620"/>
            </a:xfrm>
            <a:custGeom>
              <a:avLst/>
              <a:gdLst/>
              <a:ahLst/>
              <a:cxnLst/>
              <a:rect l="l" t="t" r="r" b="b"/>
              <a:pathLst>
                <a:path w="7124700" h="896620">
                  <a:moveTo>
                    <a:pt x="0" y="0"/>
                  </a:moveTo>
                  <a:lnTo>
                    <a:pt x="7124700" y="0"/>
                  </a:lnTo>
                  <a:lnTo>
                    <a:pt x="7124700" y="896620"/>
                  </a:lnTo>
                  <a:lnTo>
                    <a:pt x="0" y="89662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65097" y="927097"/>
            <a:ext cx="7289797" cy="812797"/>
            <a:chOff x="0" y="0"/>
            <a:chExt cx="7289800" cy="812800"/>
          </a:xfrm>
        </p:grpSpPr>
        <p:sp>
          <p:nvSpPr>
            <p:cNvPr id="7" name="Freeform 7"/>
            <p:cNvSpPr/>
            <p:nvPr/>
          </p:nvSpPr>
          <p:spPr>
            <a:xfrm>
              <a:off x="63500" y="139700"/>
              <a:ext cx="7162800" cy="514350"/>
            </a:xfrm>
            <a:custGeom>
              <a:avLst/>
              <a:gdLst/>
              <a:ahLst/>
              <a:cxnLst/>
              <a:rect l="l" t="t" r="r" b="b"/>
              <a:pathLst>
                <a:path w="7162800" h="514350">
                  <a:moveTo>
                    <a:pt x="0" y="0"/>
                  </a:moveTo>
                  <a:lnTo>
                    <a:pt x="7162800" y="0"/>
                  </a:lnTo>
                  <a:lnTo>
                    <a:pt x="7162800" y="514350"/>
                  </a:lnTo>
                  <a:lnTo>
                    <a:pt x="0" y="51435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8300" y="63500"/>
              <a:ext cx="1676400" cy="685800"/>
            </a:xfrm>
            <a:custGeom>
              <a:avLst/>
              <a:gdLst/>
              <a:ahLst/>
              <a:cxnLst/>
              <a:rect l="l" t="t" r="r" b="b"/>
              <a:pathLst>
                <a:path w="1676400" h="685800">
                  <a:moveTo>
                    <a:pt x="0" y="0"/>
                  </a:moveTo>
                  <a:lnTo>
                    <a:pt x="1676400" y="0"/>
                  </a:lnTo>
                  <a:lnTo>
                    <a:pt x="16764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4038600" y="2692403"/>
            <a:ext cx="3276600" cy="19050"/>
            <a:chOff x="0" y="0"/>
            <a:chExt cx="3276600" cy="1905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276600" cy="19050"/>
            </a:xfrm>
            <a:custGeom>
              <a:avLst/>
              <a:gdLst/>
              <a:ahLst/>
              <a:cxnLst/>
              <a:rect l="l" t="t" r="r" b="b"/>
              <a:pathLst>
                <a:path w="3276600" h="19050">
                  <a:moveTo>
                    <a:pt x="0" y="0"/>
                  </a:moveTo>
                  <a:lnTo>
                    <a:pt x="3276600" y="0"/>
                  </a:lnTo>
                  <a:lnTo>
                    <a:pt x="32766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6477000" y="777878"/>
            <a:ext cx="914400" cy="31747"/>
            <a:chOff x="0" y="0"/>
            <a:chExt cx="914400" cy="3175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14400" cy="31750"/>
            </a:xfrm>
            <a:custGeom>
              <a:avLst/>
              <a:gdLst/>
              <a:ahLst/>
              <a:cxnLst/>
              <a:rect l="l" t="t" r="r" b="b"/>
              <a:pathLst>
                <a:path w="914400" h="31750">
                  <a:moveTo>
                    <a:pt x="0" y="0"/>
                  </a:moveTo>
                  <a:lnTo>
                    <a:pt x="914400" y="0"/>
                  </a:lnTo>
                  <a:lnTo>
                    <a:pt x="914400" y="31750"/>
                  </a:lnTo>
                  <a:lnTo>
                    <a:pt x="0" y="3175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Freeform 13"/>
          <p:cNvSpPr/>
          <p:nvPr/>
        </p:nvSpPr>
        <p:spPr>
          <a:xfrm>
            <a:off x="762000" y="1600200"/>
            <a:ext cx="1085850" cy="609600"/>
          </a:xfrm>
          <a:custGeom>
            <a:avLst/>
            <a:gdLst/>
            <a:ahLst/>
            <a:cxnLst/>
            <a:rect l="l" t="t" r="r" b="b"/>
            <a:pathLst>
              <a:path w="1085850" h="609600">
                <a:moveTo>
                  <a:pt x="0" y="0"/>
                </a:moveTo>
                <a:lnTo>
                  <a:pt x="1085850" y="0"/>
                </a:lnTo>
                <a:lnTo>
                  <a:pt x="108585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4" name="Freeform 14"/>
          <p:cNvSpPr/>
          <p:nvPr/>
        </p:nvSpPr>
        <p:spPr>
          <a:xfrm>
            <a:off x="2743200" y="457200"/>
            <a:ext cx="2478405" cy="333375"/>
          </a:xfrm>
          <a:custGeom>
            <a:avLst/>
            <a:gdLst/>
            <a:ahLst/>
            <a:cxnLst/>
            <a:rect l="l" t="t" r="r" b="b"/>
            <a:pathLst>
              <a:path w="2478405" h="333375">
                <a:moveTo>
                  <a:pt x="0" y="0"/>
                </a:moveTo>
                <a:lnTo>
                  <a:pt x="2478405" y="0"/>
                </a:lnTo>
                <a:lnTo>
                  <a:pt x="2478405" y="333375"/>
                </a:lnTo>
                <a:lnTo>
                  <a:pt x="0" y="3333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5" name="Freeform 15"/>
          <p:cNvSpPr/>
          <p:nvPr/>
        </p:nvSpPr>
        <p:spPr>
          <a:xfrm>
            <a:off x="4495800" y="1676400"/>
            <a:ext cx="2457450" cy="685800"/>
          </a:xfrm>
          <a:custGeom>
            <a:avLst/>
            <a:gdLst/>
            <a:ahLst/>
            <a:cxnLst/>
            <a:rect l="l" t="t" r="r" b="b"/>
            <a:pathLst>
              <a:path w="2457450" h="685800">
                <a:moveTo>
                  <a:pt x="0" y="0"/>
                </a:moveTo>
                <a:lnTo>
                  <a:pt x="2457450" y="0"/>
                </a:lnTo>
                <a:lnTo>
                  <a:pt x="2457450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1" name="Freeform 51"/>
          <p:cNvSpPr/>
          <p:nvPr/>
        </p:nvSpPr>
        <p:spPr>
          <a:xfrm>
            <a:off x="228600" y="8792842"/>
            <a:ext cx="7154542" cy="1036958"/>
          </a:xfrm>
          <a:custGeom>
            <a:avLst/>
            <a:gdLst/>
            <a:ahLst/>
            <a:cxnLst/>
            <a:rect l="l" t="t" r="r" b="b"/>
            <a:pathLst>
              <a:path w="7154542" h="1036958">
                <a:moveTo>
                  <a:pt x="0" y="0"/>
                </a:moveTo>
                <a:lnTo>
                  <a:pt x="7154542" y="0"/>
                </a:lnTo>
                <a:lnTo>
                  <a:pt x="7154542" y="1036958"/>
                </a:lnTo>
                <a:lnTo>
                  <a:pt x="0" y="103695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2" name="Freeform 52"/>
          <p:cNvSpPr/>
          <p:nvPr/>
        </p:nvSpPr>
        <p:spPr>
          <a:xfrm>
            <a:off x="19812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3" name="Freeform 53"/>
          <p:cNvSpPr/>
          <p:nvPr/>
        </p:nvSpPr>
        <p:spPr>
          <a:xfrm>
            <a:off x="56388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4" name="TextBox 54"/>
          <p:cNvSpPr txBox="1"/>
          <p:nvPr/>
        </p:nvSpPr>
        <p:spPr>
          <a:xfrm>
            <a:off x="3371850" y="1196426"/>
            <a:ext cx="291274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LE BOULOU &lt; &gt; BETTEMBOURG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6477000" y="510626"/>
            <a:ext cx="50441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3AAA35"/>
                </a:solidFill>
                <a:latin typeface="Arial Bold"/>
                <a:ea typeface="Arial Bold"/>
                <a:cs typeface="Arial Bold"/>
                <a:sym typeface="Arial Bold"/>
              </a:rPr>
              <a:t>AF 02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685800" y="1061999"/>
            <a:ext cx="1243794" cy="3212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700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TIMETABLE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935993" y="2209124"/>
            <a:ext cx="965206" cy="208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95"/>
              </a:lnSpc>
            </a:pPr>
            <a:r>
              <a:rPr lang="en-US" sz="1139" b="1">
                <a:solidFill>
                  <a:srgbClr val="4A8BCC"/>
                </a:solidFill>
                <a:latin typeface="Arial Bold"/>
                <a:ea typeface="Arial Bold"/>
                <a:cs typeface="Arial Bold"/>
                <a:sym typeface="Arial Bold"/>
              </a:rPr>
              <a:t>CONTAINERS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81000" y="2501875"/>
            <a:ext cx="1857842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&gt; LE BOULOU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038600" y="2501875"/>
            <a:ext cx="1857842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&gt; BETTEMBOURG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6973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976498" y="8238668"/>
            <a:ext cx="1575483" cy="411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Monday: 7:00 to 22:00, Tuesday to Friday: 6:00 to 22:00, Saturday: 8:00 to 18:00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1413510" y="7978559"/>
            <a:ext cx="1390964" cy="2755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Dudelange (3437-L) GPS: Lat.: 49,4983 - Long.: 6,099</a:t>
            </a:r>
          </a:p>
        </p:txBody>
      </p:sp>
      <p:sp>
        <p:nvSpPr>
          <p:cNvPr id="100" name="TextBox 100"/>
          <p:cNvSpPr txBox="1"/>
          <p:nvPr/>
        </p:nvSpPr>
        <p:spPr>
          <a:xfrm>
            <a:off x="1374143" y="7445159"/>
            <a:ext cx="1470231" cy="408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Terminal intermodal, Eurohub Sud Z.A.E. Wolser E, 100</a:t>
            </a:r>
          </a:p>
        </p:txBody>
      </p:sp>
      <p:sp>
        <p:nvSpPr>
          <p:cNvPr id="112" name="TextBox 112"/>
          <p:cNvSpPr txBox="1"/>
          <p:nvPr/>
        </p:nvSpPr>
        <p:spPr>
          <a:xfrm>
            <a:off x="5046983" y="7445159"/>
            <a:ext cx="1441028" cy="6755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Container Terminal Ambrogio Le camp de la Basse Le Boulou (66160-F) GPS: Lat.: 42,5238 - Long.: 2,8144</a:t>
            </a:r>
          </a:p>
        </p:txBody>
      </p:sp>
      <p:sp>
        <p:nvSpPr>
          <p:cNvPr id="113" name="TextBox 113"/>
          <p:cNvSpPr txBox="1"/>
          <p:nvPr/>
        </p:nvSpPr>
        <p:spPr>
          <a:xfrm>
            <a:off x="3678555" y="4446041"/>
            <a:ext cx="64465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3687442" y="4598441"/>
            <a:ext cx="64465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1710052" y="9000896"/>
            <a:ext cx="2329891" cy="324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Customer service : containers@viia.com Phone number containers : +352 24 87 68 31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906142" y="9305696"/>
            <a:ext cx="3999652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any question, please contact the trade lane Manager Audroné Bernotaité 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2442848" y="9458096"/>
            <a:ext cx="1062352" cy="14151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+352 691 340 692</a:t>
            </a:r>
            <a:endParaRPr lang="en-US" sz="894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CFA4E0A9-36A8-FA84-7468-5A38422EEB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209" y="2878455"/>
            <a:ext cx="3291580" cy="1036531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7F2859F0-758B-A077-274F-DF8FC52FE93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6808" y="2865085"/>
            <a:ext cx="3468391" cy="18211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Bold</vt:lpstr>
      <vt:lpstr>Calibri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TIMETABLES-AF02-CONTAINERS-BETTEMBOURG-LE BOULOU_WEEK_21.pdf</dc:title>
  <cp:lastModifiedBy>David SKORIC</cp:lastModifiedBy>
  <cp:revision>4</cp:revision>
  <cp:lastPrinted>2025-05-22T12:55:20Z</cp:lastPrinted>
  <dcterms:created xsi:type="dcterms:W3CDTF">2006-08-16T00:00:00Z</dcterms:created>
  <dcterms:modified xsi:type="dcterms:W3CDTF">2025-05-22T16:16:15Z</dcterms:modified>
  <dc:identifier>DAGoGk8Jw08</dc:identifier>
</cp:coreProperties>
</file>