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6735763" cy="9866313"/>
  <p:embeddedFontLst>
    <p:embeddedFont>
      <p:font typeface="Arial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96" d="100"/>
          <a:sy n="196" d="100"/>
        </p:scale>
        <p:origin x="12" y="-2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381000" y="2692403"/>
            <a:ext cx="3286125" cy="19050"/>
            <a:chOff x="0" y="0"/>
            <a:chExt cx="3286125" cy="190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286125" cy="19050"/>
            </a:xfrm>
            <a:custGeom>
              <a:avLst/>
              <a:gdLst/>
              <a:ahLst/>
              <a:cxnLst/>
              <a:rect l="l" t="t" r="r" b="b"/>
              <a:pathLst>
                <a:path w="3286125" h="19050">
                  <a:moveTo>
                    <a:pt x="0" y="0"/>
                  </a:moveTo>
                  <a:lnTo>
                    <a:pt x="3286125" y="0"/>
                  </a:lnTo>
                  <a:lnTo>
                    <a:pt x="3286125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28600" y="8932545"/>
            <a:ext cx="7124700" cy="896617"/>
            <a:chOff x="0" y="0"/>
            <a:chExt cx="7124700" cy="89662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124700" cy="896620"/>
            </a:xfrm>
            <a:custGeom>
              <a:avLst/>
              <a:gdLst/>
              <a:ahLst/>
              <a:cxnLst/>
              <a:rect l="l" t="t" r="r" b="b"/>
              <a:pathLst>
                <a:path w="7124700" h="896620">
                  <a:moveTo>
                    <a:pt x="0" y="0"/>
                  </a:moveTo>
                  <a:lnTo>
                    <a:pt x="7124700" y="0"/>
                  </a:lnTo>
                  <a:lnTo>
                    <a:pt x="7124700" y="896620"/>
                  </a:lnTo>
                  <a:lnTo>
                    <a:pt x="0" y="896620"/>
                  </a:lnTo>
                  <a:close/>
                </a:path>
              </a:pathLst>
            </a:custGeom>
            <a:solidFill>
              <a:srgbClr val="77933C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165097" y="927097"/>
            <a:ext cx="7289797" cy="812797"/>
            <a:chOff x="0" y="0"/>
            <a:chExt cx="7289800" cy="812800"/>
          </a:xfrm>
        </p:grpSpPr>
        <p:sp>
          <p:nvSpPr>
            <p:cNvPr id="7" name="Freeform 7"/>
            <p:cNvSpPr/>
            <p:nvPr/>
          </p:nvSpPr>
          <p:spPr>
            <a:xfrm>
              <a:off x="63500" y="139700"/>
              <a:ext cx="7162800" cy="514350"/>
            </a:xfrm>
            <a:custGeom>
              <a:avLst/>
              <a:gdLst/>
              <a:ahLst/>
              <a:cxnLst/>
              <a:rect l="l" t="t" r="r" b="b"/>
              <a:pathLst>
                <a:path w="7162800" h="514350">
                  <a:moveTo>
                    <a:pt x="0" y="0"/>
                  </a:moveTo>
                  <a:lnTo>
                    <a:pt x="7162800" y="0"/>
                  </a:lnTo>
                  <a:lnTo>
                    <a:pt x="7162800" y="514350"/>
                  </a:lnTo>
                  <a:lnTo>
                    <a:pt x="0" y="514350"/>
                  </a:lnTo>
                  <a:close/>
                </a:path>
              </a:pathLst>
            </a:custGeom>
            <a:solidFill>
              <a:srgbClr val="77933C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8"/>
            <p:cNvSpPr/>
            <p:nvPr/>
          </p:nvSpPr>
          <p:spPr>
            <a:xfrm>
              <a:off x="368300" y="63500"/>
              <a:ext cx="1676400" cy="685800"/>
            </a:xfrm>
            <a:custGeom>
              <a:avLst/>
              <a:gdLst/>
              <a:ahLst/>
              <a:cxnLst/>
              <a:rect l="l" t="t" r="r" b="b"/>
              <a:pathLst>
                <a:path w="1676400" h="685800">
                  <a:moveTo>
                    <a:pt x="0" y="0"/>
                  </a:moveTo>
                  <a:lnTo>
                    <a:pt x="1676400" y="0"/>
                  </a:lnTo>
                  <a:lnTo>
                    <a:pt x="16764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4038600" y="2692403"/>
            <a:ext cx="3276600" cy="19050"/>
            <a:chOff x="0" y="0"/>
            <a:chExt cx="3276600" cy="1905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276600" cy="19050"/>
            </a:xfrm>
            <a:custGeom>
              <a:avLst/>
              <a:gdLst/>
              <a:ahLst/>
              <a:cxnLst/>
              <a:rect l="l" t="t" r="r" b="b"/>
              <a:pathLst>
                <a:path w="3276600" h="19050">
                  <a:moveTo>
                    <a:pt x="0" y="0"/>
                  </a:moveTo>
                  <a:lnTo>
                    <a:pt x="3276600" y="0"/>
                  </a:lnTo>
                  <a:lnTo>
                    <a:pt x="32766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6477000" y="777878"/>
            <a:ext cx="914400" cy="31747"/>
            <a:chOff x="0" y="0"/>
            <a:chExt cx="914400" cy="3175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14400" cy="31750"/>
            </a:xfrm>
            <a:custGeom>
              <a:avLst/>
              <a:gdLst/>
              <a:ahLst/>
              <a:cxnLst/>
              <a:rect l="l" t="t" r="r" b="b"/>
              <a:pathLst>
                <a:path w="914400" h="31750">
                  <a:moveTo>
                    <a:pt x="0" y="0"/>
                  </a:moveTo>
                  <a:lnTo>
                    <a:pt x="914400" y="0"/>
                  </a:lnTo>
                  <a:lnTo>
                    <a:pt x="914400" y="31750"/>
                  </a:lnTo>
                  <a:lnTo>
                    <a:pt x="0" y="31750"/>
                  </a:lnTo>
                  <a:close/>
                </a:path>
              </a:pathLst>
            </a:custGeom>
            <a:solidFill>
              <a:srgbClr val="77933C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Freeform 13"/>
          <p:cNvSpPr/>
          <p:nvPr/>
        </p:nvSpPr>
        <p:spPr>
          <a:xfrm>
            <a:off x="838200" y="1600200"/>
            <a:ext cx="1038225" cy="438150"/>
          </a:xfrm>
          <a:custGeom>
            <a:avLst/>
            <a:gdLst/>
            <a:ahLst/>
            <a:cxnLst/>
            <a:rect l="l" t="t" r="r" b="b"/>
            <a:pathLst>
              <a:path w="1038225" h="438150">
                <a:moveTo>
                  <a:pt x="0" y="0"/>
                </a:moveTo>
                <a:lnTo>
                  <a:pt x="1038225" y="0"/>
                </a:lnTo>
                <a:lnTo>
                  <a:pt x="1038225" y="438150"/>
                </a:lnTo>
                <a:lnTo>
                  <a:pt x="0" y="4381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4" name="Freeform 14"/>
          <p:cNvSpPr/>
          <p:nvPr/>
        </p:nvSpPr>
        <p:spPr>
          <a:xfrm>
            <a:off x="2743200" y="457200"/>
            <a:ext cx="2478405" cy="333375"/>
          </a:xfrm>
          <a:custGeom>
            <a:avLst/>
            <a:gdLst/>
            <a:ahLst/>
            <a:cxnLst/>
            <a:rect l="l" t="t" r="r" b="b"/>
            <a:pathLst>
              <a:path w="2478405" h="333375">
                <a:moveTo>
                  <a:pt x="0" y="0"/>
                </a:moveTo>
                <a:lnTo>
                  <a:pt x="2478405" y="0"/>
                </a:lnTo>
                <a:lnTo>
                  <a:pt x="2478405" y="333375"/>
                </a:lnTo>
                <a:lnTo>
                  <a:pt x="0" y="3333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5" name="Freeform 15"/>
          <p:cNvSpPr/>
          <p:nvPr/>
        </p:nvSpPr>
        <p:spPr>
          <a:xfrm>
            <a:off x="4495800" y="1676400"/>
            <a:ext cx="2457450" cy="685800"/>
          </a:xfrm>
          <a:custGeom>
            <a:avLst/>
            <a:gdLst/>
            <a:ahLst/>
            <a:cxnLst/>
            <a:rect l="l" t="t" r="r" b="b"/>
            <a:pathLst>
              <a:path w="2457450" h="685800">
                <a:moveTo>
                  <a:pt x="0" y="0"/>
                </a:moveTo>
                <a:lnTo>
                  <a:pt x="2457450" y="0"/>
                </a:lnTo>
                <a:lnTo>
                  <a:pt x="2457450" y="685800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3" name="Freeform 63"/>
          <p:cNvSpPr/>
          <p:nvPr/>
        </p:nvSpPr>
        <p:spPr>
          <a:xfrm>
            <a:off x="228600" y="8792842"/>
            <a:ext cx="7258050" cy="1036958"/>
          </a:xfrm>
          <a:custGeom>
            <a:avLst/>
            <a:gdLst/>
            <a:ahLst/>
            <a:cxnLst/>
            <a:rect l="l" t="t" r="r" b="b"/>
            <a:pathLst>
              <a:path w="7258050" h="1036958">
                <a:moveTo>
                  <a:pt x="0" y="0"/>
                </a:moveTo>
                <a:lnTo>
                  <a:pt x="7258050" y="0"/>
                </a:lnTo>
                <a:lnTo>
                  <a:pt x="7258050" y="1036958"/>
                </a:lnTo>
                <a:lnTo>
                  <a:pt x="0" y="103695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b="-1591"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4" name="Freeform 64"/>
          <p:cNvSpPr/>
          <p:nvPr/>
        </p:nvSpPr>
        <p:spPr>
          <a:xfrm>
            <a:off x="19812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5" name="Freeform 65"/>
          <p:cNvSpPr/>
          <p:nvPr/>
        </p:nvSpPr>
        <p:spPr>
          <a:xfrm>
            <a:off x="56388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6" name="TextBox 66"/>
          <p:cNvSpPr txBox="1"/>
          <p:nvPr/>
        </p:nvSpPr>
        <p:spPr>
          <a:xfrm>
            <a:off x="3033398" y="1196426"/>
            <a:ext cx="3602403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LE BOULOU OUEST &lt; &gt; BETTEMBOURG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6477000" y="510626"/>
            <a:ext cx="504415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77933C"/>
                </a:solidFill>
                <a:latin typeface="Arial Bold"/>
                <a:ea typeface="Arial Bold"/>
                <a:cs typeface="Arial Bold"/>
                <a:sym typeface="Arial Bold"/>
              </a:rPr>
              <a:t>AF 09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685800" y="1061999"/>
            <a:ext cx="1243794" cy="3212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700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TIMETABLE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962663" y="2209124"/>
            <a:ext cx="911600" cy="208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95"/>
              </a:lnSpc>
            </a:pPr>
            <a:r>
              <a:rPr lang="en-US" sz="1139" b="1">
                <a:solidFill>
                  <a:srgbClr val="4A8BCC"/>
                </a:solidFill>
                <a:latin typeface="Arial Bold"/>
                <a:ea typeface="Arial Bold"/>
                <a:cs typeface="Arial Bold"/>
                <a:sym typeface="Arial Bold"/>
              </a:rPr>
              <a:t>Trailers P400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81000" y="2501875"/>
            <a:ext cx="2323243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&gt; LE BOULOU OUEST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038600" y="2501875"/>
            <a:ext cx="2323233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OUEST &gt; BETTEMBOURG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1697355" y="8225333"/>
            <a:ext cx="808301" cy="145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1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24/7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5354955" y="8225333"/>
            <a:ext cx="808301" cy="145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1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24/7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1413510" y="7978559"/>
            <a:ext cx="1390964" cy="2755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Dudelange (3437-L) GPS: Lat.: 49,4983 - Long.: 6,099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1374143" y="7445159"/>
            <a:ext cx="1470231" cy="408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Terminal intermodal, Eurohub Sud Z.A.E. Wolser E, 100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5032372" y="7445159"/>
            <a:ext cx="1470917" cy="6755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OUEST Plateforme autoroutes ferroviaires Trailer terminal Le Boulou (66160-F) GPS: Lat.: 42,5254 - Long.: 2,8224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596265" y="9000896"/>
            <a:ext cx="4591736" cy="476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Customer service : booking@lorry-rail.com Phone number trailers : +352 24 87 68 30 For any question, please contact the trade lane Manager David Skoric +352 691 340 676</a:t>
            </a:r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CCDC160E-9905-A2CF-FEBD-8E7BE0A0EB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604" y="2878455"/>
            <a:ext cx="3381376" cy="762001"/>
          </a:xfrm>
          <a:prstGeom prst="rect">
            <a:avLst/>
          </a:prstGeom>
        </p:spPr>
      </p:pic>
      <p:pic>
        <p:nvPicPr>
          <p:cNvPr id="101" name="Image 100">
            <a:extLst>
              <a:ext uri="{FF2B5EF4-FFF2-40B4-BE49-F238E27FC236}">
                <a16:creationId xmlns:a16="http://schemas.microsoft.com/office/drawing/2014/main" id="{5B935BA4-4478-0383-92C9-8545940E45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62400" y="2858264"/>
            <a:ext cx="3309757" cy="5770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Arial Bold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 LEBOULOUOUEST BETTEMBOURG_AF WEEK 21.pdf</dc:title>
  <cp:lastModifiedBy>David SKORIC</cp:lastModifiedBy>
  <cp:revision>3</cp:revision>
  <cp:lastPrinted>2025-05-22T15:05:10Z</cp:lastPrinted>
  <dcterms:created xsi:type="dcterms:W3CDTF">2006-08-16T00:00:00Z</dcterms:created>
  <dcterms:modified xsi:type="dcterms:W3CDTF">2025-05-22T15:42:05Z</dcterms:modified>
  <dc:identifier>DAGoGlCbZWU</dc:identifier>
</cp:coreProperties>
</file>