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7772400" cy="10058400"/>
  <p:notesSz cx="6735763" cy="9866313"/>
  <p:embeddedFontLst>
    <p:embeddedFont>
      <p:font typeface="Arial Bold" panose="020B0604020202020204" charset="0"/>
      <p:regular r:id="rId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>
        <p:scale>
          <a:sx n="220" d="100"/>
          <a:sy n="220" d="100"/>
        </p:scale>
        <p:origin x="-1326" y="-2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font" Target="fonts/font1.fntdata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5/22/2025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 noChangeAspect="1"/>
          </p:cNvGrpSpPr>
          <p:nvPr/>
        </p:nvGrpSpPr>
        <p:grpSpPr>
          <a:xfrm>
            <a:off x="381000" y="2692403"/>
            <a:ext cx="3286125" cy="19050"/>
            <a:chOff x="0" y="0"/>
            <a:chExt cx="3286125" cy="19050"/>
          </a:xfrm>
        </p:grpSpPr>
        <p:sp>
          <p:nvSpPr>
            <p:cNvPr id="3" name="Freeform 3"/>
            <p:cNvSpPr/>
            <p:nvPr/>
          </p:nvSpPr>
          <p:spPr>
            <a:xfrm>
              <a:off x="0" y="0"/>
              <a:ext cx="3286125" cy="19050"/>
            </a:xfrm>
            <a:custGeom>
              <a:avLst/>
              <a:gdLst/>
              <a:ahLst/>
              <a:cxnLst/>
              <a:rect l="l" t="t" r="r" b="b"/>
              <a:pathLst>
                <a:path w="3286125" h="19050">
                  <a:moveTo>
                    <a:pt x="0" y="0"/>
                  </a:moveTo>
                  <a:lnTo>
                    <a:pt x="3286125" y="0"/>
                  </a:lnTo>
                  <a:lnTo>
                    <a:pt x="3286125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4" name="Group 4"/>
          <p:cNvGrpSpPr>
            <a:grpSpLocks noChangeAspect="1"/>
          </p:cNvGrpSpPr>
          <p:nvPr/>
        </p:nvGrpSpPr>
        <p:grpSpPr>
          <a:xfrm>
            <a:off x="228600" y="8932545"/>
            <a:ext cx="7124700" cy="896617"/>
            <a:chOff x="0" y="0"/>
            <a:chExt cx="7124700" cy="896620"/>
          </a:xfrm>
        </p:grpSpPr>
        <p:sp>
          <p:nvSpPr>
            <p:cNvPr id="5" name="Freeform 5"/>
            <p:cNvSpPr/>
            <p:nvPr/>
          </p:nvSpPr>
          <p:spPr>
            <a:xfrm>
              <a:off x="0" y="0"/>
              <a:ext cx="7124700" cy="896620"/>
            </a:xfrm>
            <a:custGeom>
              <a:avLst/>
              <a:gdLst/>
              <a:ahLst/>
              <a:cxnLst/>
              <a:rect l="l" t="t" r="r" b="b"/>
              <a:pathLst>
                <a:path w="7124700" h="896620">
                  <a:moveTo>
                    <a:pt x="0" y="0"/>
                  </a:moveTo>
                  <a:lnTo>
                    <a:pt x="7124700" y="0"/>
                  </a:lnTo>
                  <a:lnTo>
                    <a:pt x="7124700" y="896620"/>
                  </a:lnTo>
                  <a:lnTo>
                    <a:pt x="0" y="896620"/>
                  </a:lnTo>
                  <a:close/>
                </a:path>
              </a:pathLst>
            </a:custGeom>
            <a:solidFill>
              <a:srgbClr val="77933C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6" name="Group 6"/>
          <p:cNvGrpSpPr>
            <a:grpSpLocks noChangeAspect="1"/>
          </p:cNvGrpSpPr>
          <p:nvPr/>
        </p:nvGrpSpPr>
        <p:grpSpPr>
          <a:xfrm>
            <a:off x="180926" y="957476"/>
            <a:ext cx="7289797" cy="812797"/>
            <a:chOff x="0" y="0"/>
            <a:chExt cx="7289800" cy="812800"/>
          </a:xfrm>
        </p:grpSpPr>
        <p:sp>
          <p:nvSpPr>
            <p:cNvPr id="7" name="Freeform 7"/>
            <p:cNvSpPr/>
            <p:nvPr/>
          </p:nvSpPr>
          <p:spPr>
            <a:xfrm>
              <a:off x="63500" y="139700"/>
              <a:ext cx="7162800" cy="514350"/>
            </a:xfrm>
            <a:custGeom>
              <a:avLst/>
              <a:gdLst/>
              <a:ahLst/>
              <a:cxnLst/>
              <a:rect l="l" t="t" r="r" b="b"/>
              <a:pathLst>
                <a:path w="7162800" h="514350">
                  <a:moveTo>
                    <a:pt x="0" y="0"/>
                  </a:moveTo>
                  <a:lnTo>
                    <a:pt x="7162800" y="0"/>
                  </a:lnTo>
                  <a:lnTo>
                    <a:pt x="7162800" y="514350"/>
                  </a:lnTo>
                  <a:lnTo>
                    <a:pt x="0" y="514350"/>
                  </a:lnTo>
                  <a:close/>
                </a:path>
              </a:pathLst>
            </a:custGeom>
            <a:solidFill>
              <a:srgbClr val="77933C"/>
            </a:solidFill>
          </p:spPr>
          <p:txBody>
            <a:bodyPr/>
            <a:lstStyle/>
            <a:p>
              <a:endParaRPr lang="fr-FR"/>
            </a:p>
          </p:txBody>
        </p:sp>
        <p:sp>
          <p:nvSpPr>
            <p:cNvPr id="8" name="Freeform 8"/>
            <p:cNvSpPr/>
            <p:nvPr/>
          </p:nvSpPr>
          <p:spPr>
            <a:xfrm>
              <a:off x="368300" y="63500"/>
              <a:ext cx="1676400" cy="685800"/>
            </a:xfrm>
            <a:custGeom>
              <a:avLst/>
              <a:gdLst/>
              <a:ahLst/>
              <a:cxnLst/>
              <a:rect l="l" t="t" r="r" b="b"/>
              <a:pathLst>
                <a:path w="1676400" h="685800">
                  <a:moveTo>
                    <a:pt x="0" y="0"/>
                  </a:moveTo>
                  <a:lnTo>
                    <a:pt x="1676400" y="0"/>
                  </a:lnTo>
                  <a:lnTo>
                    <a:pt x="1676400" y="685800"/>
                  </a:lnTo>
                  <a:lnTo>
                    <a:pt x="0" y="68580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9" name="Group 9"/>
          <p:cNvGrpSpPr>
            <a:grpSpLocks noChangeAspect="1"/>
          </p:cNvGrpSpPr>
          <p:nvPr/>
        </p:nvGrpSpPr>
        <p:grpSpPr>
          <a:xfrm>
            <a:off x="4038600" y="2692403"/>
            <a:ext cx="3276600" cy="19050"/>
            <a:chOff x="0" y="0"/>
            <a:chExt cx="3276600" cy="19050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3276600" cy="19050"/>
            </a:xfrm>
            <a:custGeom>
              <a:avLst/>
              <a:gdLst/>
              <a:ahLst/>
              <a:cxnLst/>
              <a:rect l="l" t="t" r="r" b="b"/>
              <a:pathLst>
                <a:path w="3276600" h="19050">
                  <a:moveTo>
                    <a:pt x="0" y="0"/>
                  </a:moveTo>
                  <a:lnTo>
                    <a:pt x="3276600" y="0"/>
                  </a:lnTo>
                  <a:lnTo>
                    <a:pt x="3276600" y="19050"/>
                  </a:lnTo>
                  <a:lnTo>
                    <a:pt x="0" y="19050"/>
                  </a:lnTo>
                  <a:close/>
                </a:path>
              </a:pathLst>
            </a:custGeom>
            <a:solidFill>
              <a:srgbClr val="C0C0C0"/>
            </a:solidFill>
          </p:spPr>
          <p:txBody>
            <a:bodyPr/>
            <a:lstStyle/>
            <a:p>
              <a:endParaRPr lang="fr-FR"/>
            </a:p>
          </p:txBody>
        </p:sp>
      </p:grpSp>
      <p:grpSp>
        <p:nvGrpSpPr>
          <p:cNvPr id="11" name="Group 11"/>
          <p:cNvGrpSpPr>
            <a:grpSpLocks noChangeAspect="1"/>
          </p:cNvGrpSpPr>
          <p:nvPr/>
        </p:nvGrpSpPr>
        <p:grpSpPr>
          <a:xfrm>
            <a:off x="6477000" y="777878"/>
            <a:ext cx="914400" cy="31747"/>
            <a:chOff x="0" y="0"/>
            <a:chExt cx="914400" cy="31750"/>
          </a:xfrm>
        </p:grpSpPr>
        <p:sp>
          <p:nvSpPr>
            <p:cNvPr id="12" name="Freeform 12"/>
            <p:cNvSpPr/>
            <p:nvPr/>
          </p:nvSpPr>
          <p:spPr>
            <a:xfrm>
              <a:off x="0" y="0"/>
              <a:ext cx="914400" cy="31750"/>
            </a:xfrm>
            <a:custGeom>
              <a:avLst/>
              <a:gdLst/>
              <a:ahLst/>
              <a:cxnLst/>
              <a:rect l="l" t="t" r="r" b="b"/>
              <a:pathLst>
                <a:path w="914400" h="31750">
                  <a:moveTo>
                    <a:pt x="0" y="0"/>
                  </a:moveTo>
                  <a:lnTo>
                    <a:pt x="914400" y="0"/>
                  </a:lnTo>
                  <a:lnTo>
                    <a:pt x="914400" y="31750"/>
                  </a:lnTo>
                  <a:lnTo>
                    <a:pt x="0" y="31750"/>
                  </a:lnTo>
                  <a:close/>
                </a:path>
              </a:pathLst>
            </a:custGeom>
            <a:solidFill>
              <a:srgbClr val="77933C"/>
            </a:solidFill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13" name="Freeform 13"/>
          <p:cNvSpPr/>
          <p:nvPr/>
        </p:nvSpPr>
        <p:spPr>
          <a:xfrm>
            <a:off x="762000" y="1600200"/>
            <a:ext cx="1085850" cy="609600"/>
          </a:xfrm>
          <a:custGeom>
            <a:avLst/>
            <a:gdLst/>
            <a:ahLst/>
            <a:cxnLst/>
            <a:rect l="l" t="t" r="r" b="b"/>
            <a:pathLst>
              <a:path w="1085850" h="609600">
                <a:moveTo>
                  <a:pt x="0" y="0"/>
                </a:moveTo>
                <a:lnTo>
                  <a:pt x="1085850" y="0"/>
                </a:lnTo>
                <a:lnTo>
                  <a:pt x="108585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4" name="Freeform 14"/>
          <p:cNvSpPr/>
          <p:nvPr/>
        </p:nvSpPr>
        <p:spPr>
          <a:xfrm>
            <a:off x="2743200" y="457200"/>
            <a:ext cx="2478405" cy="333375"/>
          </a:xfrm>
          <a:custGeom>
            <a:avLst/>
            <a:gdLst/>
            <a:ahLst/>
            <a:cxnLst/>
            <a:rect l="l" t="t" r="r" b="b"/>
            <a:pathLst>
              <a:path w="2478405" h="333375">
                <a:moveTo>
                  <a:pt x="0" y="0"/>
                </a:moveTo>
                <a:lnTo>
                  <a:pt x="2478405" y="0"/>
                </a:lnTo>
                <a:lnTo>
                  <a:pt x="2478405" y="333375"/>
                </a:lnTo>
                <a:lnTo>
                  <a:pt x="0" y="333375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15" name="Freeform 15"/>
          <p:cNvSpPr/>
          <p:nvPr/>
        </p:nvSpPr>
        <p:spPr>
          <a:xfrm>
            <a:off x="4495800" y="1676400"/>
            <a:ext cx="2457450" cy="685800"/>
          </a:xfrm>
          <a:custGeom>
            <a:avLst/>
            <a:gdLst/>
            <a:ahLst/>
            <a:cxnLst/>
            <a:rect l="l" t="t" r="r" b="b"/>
            <a:pathLst>
              <a:path w="2457450" h="685800">
                <a:moveTo>
                  <a:pt x="0" y="0"/>
                </a:moveTo>
                <a:lnTo>
                  <a:pt x="2457450" y="0"/>
                </a:lnTo>
                <a:lnTo>
                  <a:pt x="2457450" y="685800"/>
                </a:lnTo>
                <a:lnTo>
                  <a:pt x="0" y="685800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6" name="Freeform 66"/>
          <p:cNvSpPr/>
          <p:nvPr/>
        </p:nvSpPr>
        <p:spPr>
          <a:xfrm>
            <a:off x="228600" y="8792842"/>
            <a:ext cx="7258050" cy="1036958"/>
          </a:xfrm>
          <a:custGeom>
            <a:avLst/>
            <a:gdLst/>
            <a:ahLst/>
            <a:cxnLst/>
            <a:rect l="l" t="t" r="r" b="b"/>
            <a:pathLst>
              <a:path w="7258050" h="1036958">
                <a:moveTo>
                  <a:pt x="0" y="0"/>
                </a:moveTo>
                <a:lnTo>
                  <a:pt x="7258050" y="0"/>
                </a:lnTo>
                <a:lnTo>
                  <a:pt x="7258050" y="1036958"/>
                </a:lnTo>
                <a:lnTo>
                  <a:pt x="0" y="1036958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 b="-1591"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7" name="Freeform 67"/>
          <p:cNvSpPr/>
          <p:nvPr/>
        </p:nvSpPr>
        <p:spPr>
          <a:xfrm>
            <a:off x="19812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8" name="Freeform 68"/>
          <p:cNvSpPr/>
          <p:nvPr/>
        </p:nvSpPr>
        <p:spPr>
          <a:xfrm>
            <a:off x="5638800" y="7179945"/>
            <a:ext cx="247650" cy="295275"/>
          </a:xfrm>
          <a:custGeom>
            <a:avLst/>
            <a:gdLst/>
            <a:ahLst/>
            <a:cxnLst/>
            <a:rect l="l" t="t" r="r" b="b"/>
            <a:pathLst>
              <a:path w="247650" h="295275">
                <a:moveTo>
                  <a:pt x="0" y="0"/>
                </a:moveTo>
                <a:lnTo>
                  <a:pt x="247650" y="0"/>
                </a:lnTo>
                <a:lnTo>
                  <a:pt x="247650" y="295275"/>
                </a:lnTo>
                <a:lnTo>
                  <a:pt x="0" y="295275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endParaRPr lang="fr-FR"/>
          </a:p>
        </p:txBody>
      </p:sp>
      <p:sp>
        <p:nvSpPr>
          <p:cNvPr id="69" name="TextBox 69"/>
          <p:cNvSpPr txBox="1"/>
          <p:nvPr/>
        </p:nvSpPr>
        <p:spPr>
          <a:xfrm>
            <a:off x="3033398" y="1196426"/>
            <a:ext cx="3602403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LE BOULOU OUEST &lt; &gt; BETTEMBOURG</a:t>
            </a:r>
          </a:p>
        </p:txBody>
      </p:sp>
      <p:sp>
        <p:nvSpPr>
          <p:cNvPr id="70" name="TextBox 70"/>
          <p:cNvSpPr txBox="1"/>
          <p:nvPr/>
        </p:nvSpPr>
        <p:spPr>
          <a:xfrm>
            <a:off x="6477000" y="510626"/>
            <a:ext cx="504415" cy="2808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002"/>
              </a:lnSpc>
            </a:pPr>
            <a:r>
              <a:rPr lang="en-US" sz="1430" b="1">
                <a:solidFill>
                  <a:srgbClr val="77933C"/>
                </a:solidFill>
                <a:latin typeface="Arial Bold"/>
                <a:ea typeface="Arial Bold"/>
                <a:cs typeface="Arial Bold"/>
                <a:sym typeface="Arial Bold"/>
              </a:rPr>
              <a:t>AF 09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685800" y="1061999"/>
            <a:ext cx="1243794" cy="3212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2379"/>
              </a:lnSpc>
            </a:pPr>
            <a:r>
              <a:rPr lang="en-US" sz="1700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TIMETABLE</a:t>
            </a:r>
          </a:p>
        </p:txBody>
      </p:sp>
      <p:sp>
        <p:nvSpPr>
          <p:cNvPr id="73" name="TextBox 73"/>
          <p:cNvSpPr txBox="1"/>
          <p:nvPr/>
        </p:nvSpPr>
        <p:spPr>
          <a:xfrm>
            <a:off x="935993" y="2209124"/>
            <a:ext cx="965206" cy="20883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595"/>
              </a:lnSpc>
            </a:pPr>
            <a:r>
              <a:rPr lang="en-US" sz="1139" b="1">
                <a:solidFill>
                  <a:srgbClr val="4A8BCC"/>
                </a:solidFill>
                <a:latin typeface="Arial Bold"/>
                <a:ea typeface="Arial Bold"/>
                <a:cs typeface="Arial Bold"/>
                <a:sym typeface="Arial Bold"/>
              </a:rPr>
              <a:t>CONTAINERS</a:t>
            </a:r>
          </a:p>
        </p:txBody>
      </p:sp>
      <p:sp>
        <p:nvSpPr>
          <p:cNvPr id="74" name="TextBox 74"/>
          <p:cNvSpPr txBox="1"/>
          <p:nvPr/>
        </p:nvSpPr>
        <p:spPr>
          <a:xfrm>
            <a:off x="381000" y="2501875"/>
            <a:ext cx="2323243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&gt; LE BOULOU OUEST</a:t>
            </a:r>
          </a:p>
        </p:txBody>
      </p:sp>
      <p:sp>
        <p:nvSpPr>
          <p:cNvPr id="75" name="TextBox 75"/>
          <p:cNvSpPr txBox="1"/>
          <p:nvPr/>
        </p:nvSpPr>
        <p:spPr>
          <a:xfrm>
            <a:off x="4038600" y="2501875"/>
            <a:ext cx="2323233" cy="192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50"/>
              </a:lnSpc>
            </a:pPr>
            <a:r>
              <a:rPr lang="en-US" sz="96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OUEST &gt; BETTEMBOURG</a:t>
            </a:r>
          </a:p>
        </p:txBody>
      </p:sp>
      <p:sp>
        <p:nvSpPr>
          <p:cNvPr id="79" name="TextBox 79"/>
          <p:cNvSpPr txBox="1"/>
          <p:nvPr/>
        </p:nvSpPr>
        <p:spPr>
          <a:xfrm>
            <a:off x="1697355" y="8225333"/>
            <a:ext cx="808301" cy="145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001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24/7</a:t>
            </a:r>
          </a:p>
        </p:txBody>
      </p:sp>
      <p:sp>
        <p:nvSpPr>
          <p:cNvPr id="87" name="TextBox 87"/>
          <p:cNvSpPr txBox="1"/>
          <p:nvPr/>
        </p:nvSpPr>
        <p:spPr>
          <a:xfrm>
            <a:off x="4976498" y="8238668"/>
            <a:ext cx="1575483" cy="4118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715">
                <a:solidFill>
                  <a:srgbClr val="4A8BCC"/>
                </a:solidFill>
                <a:latin typeface="Arial"/>
                <a:ea typeface="Arial"/>
                <a:cs typeface="Arial"/>
                <a:sym typeface="Arial"/>
              </a:rPr>
              <a:t>Opening time : Monday: 7:00 to 22:00, Tuesday to Friday: 6:00 to 22:00, Saturday: 8:00 to 18:00</a:t>
            </a:r>
          </a:p>
        </p:txBody>
      </p:sp>
      <p:sp>
        <p:nvSpPr>
          <p:cNvPr id="96" name="TextBox 96"/>
          <p:cNvSpPr txBox="1"/>
          <p:nvPr/>
        </p:nvSpPr>
        <p:spPr>
          <a:xfrm>
            <a:off x="1413510" y="7978559"/>
            <a:ext cx="1390964" cy="27553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Dudelange (3437-L) GPS: Lat.: 49,4983 - Long.: 6,099</a:t>
            </a:r>
          </a:p>
        </p:txBody>
      </p:sp>
      <p:sp>
        <p:nvSpPr>
          <p:cNvPr id="97" name="TextBox 97"/>
          <p:cNvSpPr txBox="1"/>
          <p:nvPr/>
        </p:nvSpPr>
        <p:spPr>
          <a:xfrm>
            <a:off x="1374143" y="7445159"/>
            <a:ext cx="1470231" cy="4088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BETTEMBOURG Terminal intermodal, Eurohub Sud Z.A.E. Wolser E, 100</a:t>
            </a:r>
          </a:p>
        </p:txBody>
      </p:sp>
      <p:sp>
        <p:nvSpPr>
          <p:cNvPr id="102" name="TextBox 102"/>
          <p:cNvSpPr txBox="1"/>
          <p:nvPr/>
        </p:nvSpPr>
        <p:spPr>
          <a:xfrm>
            <a:off x="5046983" y="7445159"/>
            <a:ext cx="1441028" cy="67558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50"/>
              </a:lnSpc>
            </a:pPr>
            <a:r>
              <a:rPr lang="en-US" sz="694" b="1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LE BOULOU OUEST Container Terminal Ambrogio Le camp de la Basse Le Boulou (66160-F) GPS: Lat.: 42,5238 - Long.: 2,8144</a:t>
            </a:r>
          </a:p>
        </p:txBody>
      </p:sp>
      <p:sp>
        <p:nvSpPr>
          <p:cNvPr id="103" name="TextBox 103"/>
          <p:cNvSpPr txBox="1"/>
          <p:nvPr/>
        </p:nvSpPr>
        <p:spPr>
          <a:xfrm>
            <a:off x="1710052" y="9000896"/>
            <a:ext cx="2329891" cy="3245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Customer service : containers@viia.com Phone number containers : +352 24 87 68 31</a:t>
            </a:r>
          </a:p>
        </p:txBody>
      </p:sp>
      <p:sp>
        <p:nvSpPr>
          <p:cNvPr id="104" name="TextBox 104"/>
          <p:cNvSpPr txBox="1"/>
          <p:nvPr/>
        </p:nvSpPr>
        <p:spPr>
          <a:xfrm>
            <a:off x="539115" y="9305696"/>
            <a:ext cx="4757709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 spc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For any question, please contact the trade lane Manager Audroné Bernotaité +352 691 340 </a:t>
            </a:r>
          </a:p>
        </p:txBody>
      </p:sp>
      <p:sp>
        <p:nvSpPr>
          <p:cNvPr id="105" name="TextBox 105"/>
          <p:cNvSpPr txBox="1"/>
          <p:nvPr/>
        </p:nvSpPr>
        <p:spPr>
          <a:xfrm>
            <a:off x="2762250" y="9458096"/>
            <a:ext cx="193386" cy="17214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200"/>
              </a:lnSpc>
            </a:pPr>
            <a:r>
              <a:rPr lang="en-US" sz="894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692</a:t>
            </a:r>
          </a:p>
        </p:txBody>
      </p:sp>
      <p:pic>
        <p:nvPicPr>
          <p:cNvPr id="106" name="Image 105">
            <a:extLst>
              <a:ext uri="{FF2B5EF4-FFF2-40B4-BE49-F238E27FC236}">
                <a16:creationId xmlns:a16="http://schemas.microsoft.com/office/drawing/2014/main" id="{ADAF271D-F468-9963-7AB7-D7221553636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3604" y="2878455"/>
            <a:ext cx="3381376" cy="762001"/>
          </a:xfrm>
          <a:prstGeom prst="rect">
            <a:avLst/>
          </a:prstGeom>
        </p:spPr>
      </p:pic>
      <p:pic>
        <p:nvPicPr>
          <p:cNvPr id="108" name="Image 107">
            <a:extLst>
              <a:ext uri="{FF2B5EF4-FFF2-40B4-BE49-F238E27FC236}">
                <a16:creationId xmlns:a16="http://schemas.microsoft.com/office/drawing/2014/main" id="{3BA7BCF9-A8AB-1FB1-15B2-2903550A181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962400" y="2858264"/>
            <a:ext cx="3309757" cy="57700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135</Words>
  <Application>Microsoft Office PowerPoint</Application>
  <PresentationFormat>Personnalisé</PresentationFormat>
  <Paragraphs>14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Calibri</vt:lpstr>
      <vt:lpstr>Arial Bold</vt:lpstr>
      <vt:lpstr>Arial</vt:lpstr>
      <vt:lpstr>Office Theme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TIMETABLE_AF09_LEBOULOUOUEST_BETTEMBOURG_CO_22_2025.pdf</dc:title>
  <cp:lastModifiedBy>David SKORIC</cp:lastModifiedBy>
  <cp:revision>3</cp:revision>
  <cp:lastPrinted>2025-05-22T15:05:15Z</cp:lastPrinted>
  <dcterms:created xsi:type="dcterms:W3CDTF">2006-08-16T00:00:00Z</dcterms:created>
  <dcterms:modified xsi:type="dcterms:W3CDTF">2025-05-22T15:40:18Z</dcterms:modified>
  <dc:identifier>DAGoGh3m74k</dc:identifier>
</cp:coreProperties>
</file>