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10058400"/>
  <p:notesSz cx="6735763" cy="9866313"/>
  <p:embeddedFontLst>
    <p:embeddedFont>
      <p:font typeface="Arial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172" d="100"/>
          <a:sy n="172" d="100"/>
        </p:scale>
        <p:origin x="58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381000" y="2692403"/>
            <a:ext cx="3286125" cy="19050"/>
            <a:chOff x="0" y="0"/>
            <a:chExt cx="3286125" cy="190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286125" cy="19050"/>
            </a:xfrm>
            <a:custGeom>
              <a:avLst/>
              <a:gdLst/>
              <a:ahLst/>
              <a:cxnLst/>
              <a:rect l="l" t="t" r="r" b="b"/>
              <a:pathLst>
                <a:path w="3286125" h="19050">
                  <a:moveTo>
                    <a:pt x="0" y="0"/>
                  </a:moveTo>
                  <a:lnTo>
                    <a:pt x="3286125" y="0"/>
                  </a:lnTo>
                  <a:lnTo>
                    <a:pt x="3286125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28600" y="8932545"/>
            <a:ext cx="7124700" cy="896617"/>
            <a:chOff x="0" y="0"/>
            <a:chExt cx="7124700" cy="89662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124700" cy="896620"/>
            </a:xfrm>
            <a:custGeom>
              <a:avLst/>
              <a:gdLst/>
              <a:ahLst/>
              <a:cxnLst/>
              <a:rect l="l" t="t" r="r" b="b"/>
              <a:pathLst>
                <a:path w="7124700" h="896620">
                  <a:moveTo>
                    <a:pt x="0" y="0"/>
                  </a:moveTo>
                  <a:lnTo>
                    <a:pt x="7124700" y="0"/>
                  </a:lnTo>
                  <a:lnTo>
                    <a:pt x="7124700" y="896620"/>
                  </a:lnTo>
                  <a:lnTo>
                    <a:pt x="0" y="896620"/>
                  </a:lnTo>
                  <a:close/>
                </a:path>
              </a:pathLst>
            </a:custGeom>
            <a:solidFill>
              <a:srgbClr val="3AAA35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 6"/>
          <p:cNvGrpSpPr>
            <a:grpSpLocks noChangeAspect="1"/>
          </p:cNvGrpSpPr>
          <p:nvPr/>
        </p:nvGrpSpPr>
        <p:grpSpPr>
          <a:xfrm>
            <a:off x="165097" y="927097"/>
            <a:ext cx="7289797" cy="812797"/>
            <a:chOff x="0" y="0"/>
            <a:chExt cx="7289800" cy="812800"/>
          </a:xfrm>
        </p:grpSpPr>
        <p:sp>
          <p:nvSpPr>
            <p:cNvPr id="7" name="Freeform 7"/>
            <p:cNvSpPr/>
            <p:nvPr/>
          </p:nvSpPr>
          <p:spPr>
            <a:xfrm>
              <a:off x="63500" y="139700"/>
              <a:ext cx="7162800" cy="514350"/>
            </a:xfrm>
            <a:custGeom>
              <a:avLst/>
              <a:gdLst/>
              <a:ahLst/>
              <a:cxnLst/>
              <a:rect l="l" t="t" r="r" b="b"/>
              <a:pathLst>
                <a:path w="7162800" h="514350">
                  <a:moveTo>
                    <a:pt x="0" y="0"/>
                  </a:moveTo>
                  <a:lnTo>
                    <a:pt x="7162800" y="0"/>
                  </a:lnTo>
                  <a:lnTo>
                    <a:pt x="7162800" y="514350"/>
                  </a:lnTo>
                  <a:lnTo>
                    <a:pt x="0" y="514350"/>
                  </a:lnTo>
                  <a:close/>
                </a:path>
              </a:pathLst>
            </a:custGeom>
            <a:solidFill>
              <a:srgbClr val="3AAA35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8"/>
            <p:cNvSpPr/>
            <p:nvPr/>
          </p:nvSpPr>
          <p:spPr>
            <a:xfrm>
              <a:off x="368300" y="63500"/>
              <a:ext cx="1676400" cy="685800"/>
            </a:xfrm>
            <a:custGeom>
              <a:avLst/>
              <a:gdLst/>
              <a:ahLst/>
              <a:cxnLst/>
              <a:rect l="l" t="t" r="r" b="b"/>
              <a:pathLst>
                <a:path w="1676400" h="685800">
                  <a:moveTo>
                    <a:pt x="0" y="0"/>
                  </a:moveTo>
                  <a:lnTo>
                    <a:pt x="1676400" y="0"/>
                  </a:lnTo>
                  <a:lnTo>
                    <a:pt x="1676400" y="68580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4038600" y="2692403"/>
            <a:ext cx="3276600" cy="19050"/>
            <a:chOff x="0" y="0"/>
            <a:chExt cx="3276600" cy="1905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276600" cy="19050"/>
            </a:xfrm>
            <a:custGeom>
              <a:avLst/>
              <a:gdLst/>
              <a:ahLst/>
              <a:cxnLst/>
              <a:rect l="l" t="t" r="r" b="b"/>
              <a:pathLst>
                <a:path w="3276600" h="19050">
                  <a:moveTo>
                    <a:pt x="0" y="0"/>
                  </a:moveTo>
                  <a:lnTo>
                    <a:pt x="3276600" y="0"/>
                  </a:lnTo>
                  <a:lnTo>
                    <a:pt x="32766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11"/>
          <p:cNvGrpSpPr>
            <a:grpSpLocks noChangeAspect="1"/>
          </p:cNvGrpSpPr>
          <p:nvPr/>
        </p:nvGrpSpPr>
        <p:grpSpPr>
          <a:xfrm>
            <a:off x="6477000" y="777878"/>
            <a:ext cx="914400" cy="31747"/>
            <a:chOff x="0" y="0"/>
            <a:chExt cx="914400" cy="3175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14400" cy="31750"/>
            </a:xfrm>
            <a:custGeom>
              <a:avLst/>
              <a:gdLst/>
              <a:ahLst/>
              <a:cxnLst/>
              <a:rect l="l" t="t" r="r" b="b"/>
              <a:pathLst>
                <a:path w="914400" h="31750">
                  <a:moveTo>
                    <a:pt x="0" y="0"/>
                  </a:moveTo>
                  <a:lnTo>
                    <a:pt x="914400" y="0"/>
                  </a:lnTo>
                  <a:lnTo>
                    <a:pt x="914400" y="31750"/>
                  </a:lnTo>
                  <a:lnTo>
                    <a:pt x="0" y="31750"/>
                  </a:lnTo>
                  <a:close/>
                </a:path>
              </a:pathLst>
            </a:custGeom>
            <a:solidFill>
              <a:srgbClr val="3AAA35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" name="Freeform 13"/>
          <p:cNvSpPr/>
          <p:nvPr/>
        </p:nvSpPr>
        <p:spPr>
          <a:xfrm>
            <a:off x="762000" y="1600200"/>
            <a:ext cx="1314450" cy="514350"/>
          </a:xfrm>
          <a:custGeom>
            <a:avLst/>
            <a:gdLst/>
            <a:ahLst/>
            <a:cxnLst/>
            <a:rect l="l" t="t" r="r" b="b"/>
            <a:pathLst>
              <a:path w="1314450" h="514350">
                <a:moveTo>
                  <a:pt x="0" y="0"/>
                </a:moveTo>
                <a:lnTo>
                  <a:pt x="1314450" y="0"/>
                </a:lnTo>
                <a:lnTo>
                  <a:pt x="1314450" y="514350"/>
                </a:lnTo>
                <a:lnTo>
                  <a:pt x="0" y="5143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4" name="Freeform 14"/>
          <p:cNvSpPr/>
          <p:nvPr/>
        </p:nvSpPr>
        <p:spPr>
          <a:xfrm>
            <a:off x="2743200" y="457200"/>
            <a:ext cx="2478405" cy="333375"/>
          </a:xfrm>
          <a:custGeom>
            <a:avLst/>
            <a:gdLst/>
            <a:ahLst/>
            <a:cxnLst/>
            <a:rect l="l" t="t" r="r" b="b"/>
            <a:pathLst>
              <a:path w="2478405" h="333375">
                <a:moveTo>
                  <a:pt x="0" y="0"/>
                </a:moveTo>
                <a:lnTo>
                  <a:pt x="2478405" y="0"/>
                </a:lnTo>
                <a:lnTo>
                  <a:pt x="2478405" y="333375"/>
                </a:lnTo>
                <a:lnTo>
                  <a:pt x="0" y="3333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5" name="Freeform 15"/>
          <p:cNvSpPr/>
          <p:nvPr/>
        </p:nvSpPr>
        <p:spPr>
          <a:xfrm>
            <a:off x="4495800" y="1676400"/>
            <a:ext cx="2457450" cy="685800"/>
          </a:xfrm>
          <a:custGeom>
            <a:avLst/>
            <a:gdLst/>
            <a:ahLst/>
            <a:cxnLst/>
            <a:rect l="l" t="t" r="r" b="b"/>
            <a:pathLst>
              <a:path w="2457450" h="685800">
                <a:moveTo>
                  <a:pt x="0" y="0"/>
                </a:moveTo>
                <a:lnTo>
                  <a:pt x="2457450" y="0"/>
                </a:lnTo>
                <a:lnTo>
                  <a:pt x="2457450" y="685800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1" name="Freeform 51"/>
          <p:cNvSpPr/>
          <p:nvPr/>
        </p:nvSpPr>
        <p:spPr>
          <a:xfrm>
            <a:off x="228600" y="8792842"/>
            <a:ext cx="7154542" cy="1036958"/>
          </a:xfrm>
          <a:custGeom>
            <a:avLst/>
            <a:gdLst/>
            <a:ahLst/>
            <a:cxnLst/>
            <a:rect l="l" t="t" r="r" b="b"/>
            <a:pathLst>
              <a:path w="7154542" h="1036958">
                <a:moveTo>
                  <a:pt x="0" y="0"/>
                </a:moveTo>
                <a:lnTo>
                  <a:pt x="7154542" y="0"/>
                </a:lnTo>
                <a:lnTo>
                  <a:pt x="7154542" y="1036958"/>
                </a:lnTo>
                <a:lnTo>
                  <a:pt x="0" y="103695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2" name="Freeform 52"/>
          <p:cNvSpPr/>
          <p:nvPr/>
        </p:nvSpPr>
        <p:spPr>
          <a:xfrm>
            <a:off x="19812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3" name="Freeform 53"/>
          <p:cNvSpPr/>
          <p:nvPr/>
        </p:nvSpPr>
        <p:spPr>
          <a:xfrm>
            <a:off x="56388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54" name="TextBox 54"/>
          <p:cNvSpPr txBox="1"/>
          <p:nvPr/>
        </p:nvSpPr>
        <p:spPr>
          <a:xfrm>
            <a:off x="3371850" y="1196426"/>
            <a:ext cx="2912745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LE BOULOU &lt; &gt; BETTEMBOURG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6477000" y="510626"/>
            <a:ext cx="504415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3AAA35"/>
                </a:solidFill>
                <a:latin typeface="Arial Bold"/>
                <a:ea typeface="Arial Bold"/>
                <a:cs typeface="Arial Bold"/>
                <a:sym typeface="Arial Bold"/>
              </a:rPr>
              <a:t>AF 02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685800" y="1061999"/>
            <a:ext cx="1243794" cy="3212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700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TIMETABLE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1047750" y="2209124"/>
            <a:ext cx="738378" cy="208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95"/>
              </a:lnSpc>
            </a:pPr>
            <a:r>
              <a:rPr lang="en-US" sz="1139" b="1">
                <a:solidFill>
                  <a:srgbClr val="4A8BCC"/>
                </a:solidFill>
                <a:latin typeface="Arial Bold"/>
                <a:ea typeface="Arial Bold"/>
                <a:cs typeface="Arial Bold"/>
                <a:sym typeface="Arial Bold"/>
              </a:rPr>
              <a:t>TRAILERS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381000" y="2501875"/>
            <a:ext cx="1857842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 dirty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&gt; LE BOULOU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038600" y="2501875"/>
            <a:ext cx="1857842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&gt; BETTEMBOURG</a:t>
            </a:r>
          </a:p>
        </p:txBody>
      </p:sp>
      <p:sp>
        <p:nvSpPr>
          <p:cNvPr id="64" name="TextBox 64"/>
          <p:cNvSpPr txBox="1"/>
          <p:nvPr/>
        </p:nvSpPr>
        <p:spPr>
          <a:xfrm>
            <a:off x="1697355" y="8225333"/>
            <a:ext cx="808301" cy="145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1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24/7</a:t>
            </a:r>
          </a:p>
        </p:txBody>
      </p:sp>
      <p:sp>
        <p:nvSpPr>
          <p:cNvPr id="67" name="TextBox 67"/>
          <p:cNvSpPr txBox="1"/>
          <p:nvPr/>
        </p:nvSpPr>
        <p:spPr>
          <a:xfrm>
            <a:off x="3133725" y="2792273"/>
            <a:ext cx="395030" cy="1266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50"/>
              </a:lnSpc>
            </a:pPr>
            <a:r>
              <a:rPr lang="en-US" sz="715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5354955" y="8225333"/>
            <a:ext cx="808301" cy="145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1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24/7</a:t>
            </a:r>
          </a:p>
        </p:txBody>
      </p:sp>
      <p:sp>
        <p:nvSpPr>
          <p:cNvPr id="98" name="TextBox 98"/>
          <p:cNvSpPr txBox="1"/>
          <p:nvPr/>
        </p:nvSpPr>
        <p:spPr>
          <a:xfrm>
            <a:off x="1413510" y="7978559"/>
            <a:ext cx="1390964" cy="2755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Dudelange (3437-L) GPS: Lat.: 49,4983 - Long.: 6,099</a:t>
            </a:r>
          </a:p>
        </p:txBody>
      </p:sp>
      <p:sp>
        <p:nvSpPr>
          <p:cNvPr id="99" name="TextBox 99"/>
          <p:cNvSpPr txBox="1"/>
          <p:nvPr/>
        </p:nvSpPr>
        <p:spPr>
          <a:xfrm>
            <a:off x="1374143" y="7445159"/>
            <a:ext cx="1470231" cy="4088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Terminal intermodal, Eurohub Sud Z.A.E. Wolser E, 100</a:t>
            </a:r>
          </a:p>
        </p:txBody>
      </p:sp>
      <p:sp>
        <p:nvSpPr>
          <p:cNvPr id="114" name="TextBox 114"/>
          <p:cNvSpPr txBox="1"/>
          <p:nvPr/>
        </p:nvSpPr>
        <p:spPr>
          <a:xfrm>
            <a:off x="5032372" y="7445159"/>
            <a:ext cx="1470917" cy="6755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Plateforme autoroutes ferroviaires Trailer terminal Le Boulou (66160-F) GPS: Lat.: 42,5244 - Long.: 2,8224</a:t>
            </a:r>
          </a:p>
        </p:txBody>
      </p:sp>
      <p:sp>
        <p:nvSpPr>
          <p:cNvPr id="115" name="TextBox 115"/>
          <p:cNvSpPr txBox="1"/>
          <p:nvPr/>
        </p:nvSpPr>
        <p:spPr>
          <a:xfrm>
            <a:off x="3678555" y="4446041"/>
            <a:ext cx="64465" cy="17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3687442" y="4598441"/>
            <a:ext cx="64465" cy="17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</p:txBody>
      </p:sp>
      <p:sp>
        <p:nvSpPr>
          <p:cNvPr id="117" name="TextBox 117"/>
          <p:cNvSpPr txBox="1"/>
          <p:nvPr/>
        </p:nvSpPr>
        <p:spPr>
          <a:xfrm>
            <a:off x="3678555" y="4750841"/>
            <a:ext cx="64465" cy="476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1 1 1</a:t>
            </a:r>
          </a:p>
        </p:txBody>
      </p:sp>
      <p:sp>
        <p:nvSpPr>
          <p:cNvPr id="118" name="TextBox 118"/>
          <p:cNvSpPr txBox="1"/>
          <p:nvPr/>
        </p:nvSpPr>
        <p:spPr>
          <a:xfrm>
            <a:off x="596265" y="9000896"/>
            <a:ext cx="4591736" cy="476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Customer service : booking@lorry-rail.com Phone number trailers : +352 24 87 68 30 For any question, please contact the trade lane Manager David Skoric +352 691 340 676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6AEC8E67-339C-80DB-5A03-CFF143527BF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7328" y="2755793"/>
            <a:ext cx="3349797" cy="1079556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19989714-7A76-7D71-A65D-5CBA0FE9595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27516" y="2785545"/>
            <a:ext cx="3276600" cy="10531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Personnalisé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 Bold</vt:lpstr>
      <vt:lpstr>Calibri</vt:lpstr>
      <vt:lpstr>Arial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TIMETABLE BETTEMBOURG LEBOULOU AF WEEK 21.pdf</dc:title>
  <cp:lastModifiedBy>David SKORIC</cp:lastModifiedBy>
  <cp:revision>5</cp:revision>
  <cp:lastPrinted>2025-05-22T12:55:44Z</cp:lastPrinted>
  <dcterms:created xsi:type="dcterms:W3CDTF">2006-08-16T00:00:00Z</dcterms:created>
  <dcterms:modified xsi:type="dcterms:W3CDTF">2025-05-22T16:04:54Z</dcterms:modified>
  <dc:identifier>DAGoGjqMUSE</dc:identifier>
</cp:coreProperties>
</file>